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8"/>
  </p:notesMasterIdLst>
  <p:sldIdLst>
    <p:sldId id="269" r:id="rId2"/>
    <p:sldId id="274" r:id="rId3"/>
    <p:sldId id="273" r:id="rId4"/>
    <p:sldId id="270" r:id="rId5"/>
    <p:sldId id="271" r:id="rId6"/>
    <p:sldId id="272" r:id="rId7"/>
  </p:sldIdLst>
  <p:sldSz cx="7562850" cy="10317163"/>
  <p:notesSz cx="6858000" cy="9144000"/>
  <p:embeddedFontLst>
    <p:embeddedFont>
      <p:font typeface="Noto Sans CJK KR Regular" panose="020B0500000000000000" pitchFamily="34" charset="-127"/>
      <p:regular r:id="rId9"/>
    </p:embeddedFont>
    <p:embeddedFont>
      <p:font typeface="프리젠테이션 4 Regular" pitchFamily="2" charset="-127"/>
      <p:regular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프리젠테이션 8 ExtraBold" pitchFamily="2" charset="-127"/>
      <p:bold r:id="rId17"/>
    </p:embeddedFont>
    <p:embeddedFont>
      <p:font typeface="프리젠테이션 5 Medium" pitchFamily="2" charset="-127"/>
      <p:regular r:id="rId18"/>
    </p:embeddedFont>
    <p:embeddedFont>
      <p:font typeface="페이퍼로지 4 Regular" pitchFamily="2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Noto Sans KR Medium" panose="020B0200000000000000" pitchFamily="50" charset="-127"/>
      <p:regular r:id="rId22"/>
    </p:embeddedFont>
  </p:embeddedFontLst>
  <p:defaultTextStyle>
    <a:defPPr>
      <a:defRPr lang="en-US"/>
    </a:defPPr>
    <a:lvl1pPr marL="0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487604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975208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1462811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1950415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2438019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2925623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3413227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3900830" algn="l" defTabSz="975208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633"/>
    <a:srgbClr val="E89DA5"/>
    <a:srgbClr val="9DD0E8"/>
    <a:srgbClr val="3F3F3F"/>
    <a:srgbClr val="3B3B3B"/>
    <a:srgbClr val="DDFFFF"/>
    <a:srgbClr val="CCFFFF"/>
    <a:srgbClr val="FFCCFF"/>
    <a:srgbClr val="FFFCF9"/>
    <a:srgbClr val="EBE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49" autoAdjust="0"/>
    <p:restoredTop sz="86395"/>
  </p:normalViewPr>
  <p:slideViewPr>
    <p:cSldViewPr snapToGrid="0">
      <p:cViewPr varScale="1">
        <p:scale>
          <a:sx n="89" d="100"/>
          <a:sy n="89" d="100"/>
        </p:scale>
        <p:origin x="211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69" d="100"/>
          <a:sy n="169" d="100"/>
        </p:scale>
        <p:origin x="518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6579B-FE0F-F44F-B292-356B5DFB798B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1143000"/>
            <a:ext cx="2263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8380B-0F82-8E4B-BAAA-191507904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2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83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2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22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65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39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8380B-0F82-8E4B-BAAA-191507904E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0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214" y="1688481"/>
            <a:ext cx="6428423" cy="3591901"/>
          </a:xfrm>
        </p:spPr>
        <p:txBody>
          <a:bodyPr anchor="b"/>
          <a:lstStyle>
            <a:lvl1pPr algn="ctr">
              <a:defRPr sz="49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356" y="5418900"/>
            <a:ext cx="5672138" cy="2490925"/>
          </a:xfrm>
        </p:spPr>
        <p:txBody>
          <a:bodyPr/>
          <a:lstStyle>
            <a:lvl1pPr marL="0" indent="0" algn="ctr">
              <a:buNone/>
              <a:defRPr sz="1985"/>
            </a:lvl1pPr>
            <a:lvl2pPr marL="378150" indent="0" algn="ctr">
              <a:buNone/>
              <a:defRPr sz="1654"/>
            </a:lvl2pPr>
            <a:lvl3pPr marL="756300" indent="0" algn="ctr">
              <a:buNone/>
              <a:defRPr sz="1489"/>
            </a:lvl3pPr>
            <a:lvl4pPr marL="1134450" indent="0" algn="ctr">
              <a:buNone/>
              <a:defRPr sz="1323"/>
            </a:lvl4pPr>
            <a:lvl5pPr marL="1512600" indent="0" algn="ctr">
              <a:buNone/>
              <a:defRPr sz="1323"/>
            </a:lvl5pPr>
            <a:lvl6pPr marL="1890751" indent="0" algn="ctr">
              <a:buNone/>
              <a:defRPr sz="1323"/>
            </a:lvl6pPr>
            <a:lvl7pPr marL="2268901" indent="0" algn="ctr">
              <a:buNone/>
              <a:defRPr sz="1323"/>
            </a:lvl7pPr>
            <a:lvl8pPr marL="2647051" indent="0" algn="ctr">
              <a:buNone/>
              <a:defRPr sz="1323"/>
            </a:lvl8pPr>
            <a:lvl9pPr marL="3025201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2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48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12165" y="549293"/>
            <a:ext cx="1630740" cy="874331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946" y="549293"/>
            <a:ext cx="4797683" cy="87433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007" y="2572129"/>
            <a:ext cx="6522958" cy="4291652"/>
          </a:xfrm>
        </p:spPr>
        <p:txBody>
          <a:bodyPr anchor="b"/>
          <a:lstStyle>
            <a:lvl1pPr>
              <a:defRPr sz="496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007" y="6904382"/>
            <a:ext cx="6522958" cy="2256879"/>
          </a:xfrm>
        </p:spPr>
        <p:txBody>
          <a:bodyPr/>
          <a:lstStyle>
            <a:lvl1pPr marL="0" indent="0">
              <a:buNone/>
              <a:defRPr sz="1985">
                <a:solidFill>
                  <a:schemeClr val="tx1"/>
                </a:solidFill>
              </a:defRPr>
            </a:lvl1pPr>
            <a:lvl2pPr marL="378150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300" indent="0">
              <a:buNone/>
              <a:defRPr sz="1489">
                <a:solidFill>
                  <a:schemeClr val="tx1">
                    <a:tint val="75000"/>
                  </a:schemeClr>
                </a:solidFill>
              </a:defRPr>
            </a:lvl3pPr>
            <a:lvl4pPr marL="113445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60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75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90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705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520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2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946" y="2746467"/>
            <a:ext cx="3214211" cy="6546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8693" y="2746467"/>
            <a:ext cx="3214211" cy="6546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5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549295"/>
            <a:ext cx="6522958" cy="1994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932" y="2529139"/>
            <a:ext cx="3199440" cy="1239492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150" indent="0">
              <a:buNone/>
              <a:defRPr sz="1654" b="1"/>
            </a:lvl2pPr>
            <a:lvl3pPr marL="756300" indent="0">
              <a:buNone/>
              <a:defRPr sz="1489" b="1"/>
            </a:lvl3pPr>
            <a:lvl4pPr marL="1134450" indent="0">
              <a:buNone/>
              <a:defRPr sz="1323" b="1"/>
            </a:lvl4pPr>
            <a:lvl5pPr marL="1512600" indent="0">
              <a:buNone/>
              <a:defRPr sz="1323" b="1"/>
            </a:lvl5pPr>
            <a:lvl6pPr marL="1890751" indent="0">
              <a:buNone/>
              <a:defRPr sz="1323" b="1"/>
            </a:lvl6pPr>
            <a:lvl7pPr marL="2268901" indent="0">
              <a:buNone/>
              <a:defRPr sz="1323" b="1"/>
            </a:lvl7pPr>
            <a:lvl8pPr marL="2647051" indent="0">
              <a:buNone/>
              <a:defRPr sz="1323" b="1"/>
            </a:lvl8pPr>
            <a:lvl9pPr marL="3025201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932" y="3768630"/>
            <a:ext cx="3199440" cy="5543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8693" y="2529139"/>
            <a:ext cx="3215196" cy="1239492"/>
          </a:xfrm>
        </p:spPr>
        <p:txBody>
          <a:bodyPr anchor="b"/>
          <a:lstStyle>
            <a:lvl1pPr marL="0" indent="0">
              <a:buNone/>
              <a:defRPr sz="1985" b="1"/>
            </a:lvl1pPr>
            <a:lvl2pPr marL="378150" indent="0">
              <a:buNone/>
              <a:defRPr sz="1654" b="1"/>
            </a:lvl2pPr>
            <a:lvl3pPr marL="756300" indent="0">
              <a:buNone/>
              <a:defRPr sz="1489" b="1"/>
            </a:lvl3pPr>
            <a:lvl4pPr marL="1134450" indent="0">
              <a:buNone/>
              <a:defRPr sz="1323" b="1"/>
            </a:lvl4pPr>
            <a:lvl5pPr marL="1512600" indent="0">
              <a:buNone/>
              <a:defRPr sz="1323" b="1"/>
            </a:lvl5pPr>
            <a:lvl6pPr marL="1890751" indent="0">
              <a:buNone/>
              <a:defRPr sz="1323" b="1"/>
            </a:lvl6pPr>
            <a:lvl7pPr marL="2268901" indent="0">
              <a:buNone/>
              <a:defRPr sz="1323" b="1"/>
            </a:lvl7pPr>
            <a:lvl8pPr marL="2647051" indent="0">
              <a:buNone/>
              <a:defRPr sz="1323" b="1"/>
            </a:lvl8pPr>
            <a:lvl9pPr marL="3025201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8693" y="3768630"/>
            <a:ext cx="3215196" cy="5543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1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89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6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687811"/>
            <a:ext cx="2439216" cy="2407338"/>
          </a:xfrm>
        </p:spPr>
        <p:txBody>
          <a:bodyPr anchor="b"/>
          <a:lstStyle>
            <a:lvl1pPr>
              <a:defRPr sz="2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196" y="1485483"/>
            <a:ext cx="3828693" cy="7331873"/>
          </a:xfrm>
        </p:spPr>
        <p:txBody>
          <a:bodyPr/>
          <a:lstStyle>
            <a:lvl1pPr>
              <a:defRPr sz="2647"/>
            </a:lvl1pPr>
            <a:lvl2pPr>
              <a:defRPr sz="2316"/>
            </a:lvl2pPr>
            <a:lvl3pPr>
              <a:defRPr sz="1985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931" y="3095149"/>
            <a:ext cx="2439216" cy="5734146"/>
          </a:xfrm>
        </p:spPr>
        <p:txBody>
          <a:bodyPr/>
          <a:lstStyle>
            <a:lvl1pPr marL="0" indent="0">
              <a:buNone/>
              <a:defRPr sz="1323"/>
            </a:lvl1pPr>
            <a:lvl2pPr marL="378150" indent="0">
              <a:buNone/>
              <a:defRPr sz="1158"/>
            </a:lvl2pPr>
            <a:lvl3pPr marL="756300" indent="0">
              <a:buNone/>
              <a:defRPr sz="993"/>
            </a:lvl3pPr>
            <a:lvl4pPr marL="1134450" indent="0">
              <a:buNone/>
              <a:defRPr sz="827"/>
            </a:lvl4pPr>
            <a:lvl5pPr marL="1512600" indent="0">
              <a:buNone/>
              <a:defRPr sz="827"/>
            </a:lvl5pPr>
            <a:lvl6pPr marL="1890751" indent="0">
              <a:buNone/>
              <a:defRPr sz="827"/>
            </a:lvl6pPr>
            <a:lvl7pPr marL="2268901" indent="0">
              <a:buNone/>
              <a:defRPr sz="827"/>
            </a:lvl7pPr>
            <a:lvl8pPr marL="2647051" indent="0">
              <a:buNone/>
              <a:defRPr sz="827"/>
            </a:lvl8pPr>
            <a:lvl9pPr marL="3025201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9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931" y="687811"/>
            <a:ext cx="2439216" cy="2407338"/>
          </a:xfrm>
        </p:spPr>
        <p:txBody>
          <a:bodyPr anchor="b"/>
          <a:lstStyle>
            <a:lvl1pPr>
              <a:defRPr sz="26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5196" y="1485483"/>
            <a:ext cx="3828693" cy="7331873"/>
          </a:xfrm>
        </p:spPr>
        <p:txBody>
          <a:bodyPr anchor="t"/>
          <a:lstStyle>
            <a:lvl1pPr marL="0" indent="0">
              <a:buNone/>
              <a:defRPr sz="2647"/>
            </a:lvl1pPr>
            <a:lvl2pPr marL="378150" indent="0">
              <a:buNone/>
              <a:defRPr sz="2316"/>
            </a:lvl2pPr>
            <a:lvl3pPr marL="756300" indent="0">
              <a:buNone/>
              <a:defRPr sz="1985"/>
            </a:lvl3pPr>
            <a:lvl4pPr marL="1134450" indent="0">
              <a:buNone/>
              <a:defRPr sz="1654"/>
            </a:lvl4pPr>
            <a:lvl5pPr marL="1512600" indent="0">
              <a:buNone/>
              <a:defRPr sz="1654"/>
            </a:lvl5pPr>
            <a:lvl6pPr marL="1890751" indent="0">
              <a:buNone/>
              <a:defRPr sz="1654"/>
            </a:lvl6pPr>
            <a:lvl7pPr marL="2268901" indent="0">
              <a:buNone/>
              <a:defRPr sz="1654"/>
            </a:lvl7pPr>
            <a:lvl8pPr marL="2647051" indent="0">
              <a:buNone/>
              <a:defRPr sz="1654"/>
            </a:lvl8pPr>
            <a:lvl9pPr marL="3025201" indent="0">
              <a:buNone/>
              <a:defRPr sz="165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931" y="3095149"/>
            <a:ext cx="2439216" cy="5734146"/>
          </a:xfrm>
        </p:spPr>
        <p:txBody>
          <a:bodyPr/>
          <a:lstStyle>
            <a:lvl1pPr marL="0" indent="0">
              <a:buNone/>
              <a:defRPr sz="1323"/>
            </a:lvl1pPr>
            <a:lvl2pPr marL="378150" indent="0">
              <a:buNone/>
              <a:defRPr sz="1158"/>
            </a:lvl2pPr>
            <a:lvl3pPr marL="756300" indent="0">
              <a:buNone/>
              <a:defRPr sz="993"/>
            </a:lvl3pPr>
            <a:lvl4pPr marL="1134450" indent="0">
              <a:buNone/>
              <a:defRPr sz="827"/>
            </a:lvl4pPr>
            <a:lvl5pPr marL="1512600" indent="0">
              <a:buNone/>
              <a:defRPr sz="827"/>
            </a:lvl5pPr>
            <a:lvl6pPr marL="1890751" indent="0">
              <a:buNone/>
              <a:defRPr sz="827"/>
            </a:lvl6pPr>
            <a:lvl7pPr marL="2268901" indent="0">
              <a:buNone/>
              <a:defRPr sz="827"/>
            </a:lvl7pPr>
            <a:lvl8pPr marL="2647051" indent="0">
              <a:buNone/>
              <a:defRPr sz="827"/>
            </a:lvl8pPr>
            <a:lvl9pPr marL="3025201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4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946" y="549295"/>
            <a:ext cx="6522958" cy="1994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946" y="2746467"/>
            <a:ext cx="6522958" cy="6546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946" y="9562484"/>
            <a:ext cx="1701641" cy="5492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F88E3-BA08-473E-B954-45C66B8E1D43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5194" y="9562484"/>
            <a:ext cx="2552462" cy="5492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41263" y="9562484"/>
            <a:ext cx="1701641" cy="5492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85A79-0100-47AF-B823-BC0104CC5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2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56300" rtl="0" eaLnBrk="1" latinLnBrk="0" hangingPunct="1">
        <a:lnSpc>
          <a:spcPct val="90000"/>
        </a:lnSpc>
        <a:spcBef>
          <a:spcPct val="0"/>
        </a:spcBef>
        <a:buNone/>
        <a:defRPr sz="36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75" indent="-189075" algn="l" defTabSz="75630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6" kern="1200">
          <a:solidFill>
            <a:schemeClr val="tx1"/>
          </a:solidFill>
          <a:latin typeface="+mn-lt"/>
          <a:ea typeface="+mn-ea"/>
          <a:cs typeface="+mn-cs"/>
        </a:defRPr>
      </a:lvl1pPr>
      <a:lvl2pPr marL="56722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537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525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4pPr>
      <a:lvl5pPr marL="17016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5pPr>
      <a:lvl6pPr marL="207982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6pPr>
      <a:lvl7pPr marL="24579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7pPr>
      <a:lvl8pPr marL="283612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8pPr>
      <a:lvl9pPr marL="3214276" indent="-189075" algn="l" defTabSz="756300" rtl="0" eaLnBrk="1" latinLnBrk="0" hangingPunct="1">
        <a:lnSpc>
          <a:spcPct val="90000"/>
        </a:lnSpc>
        <a:spcBef>
          <a:spcPts val="414"/>
        </a:spcBef>
        <a:buFont typeface="Arial" panose="020B0604020202020204" pitchFamily="34" charset="0"/>
        <a:buChar char="•"/>
        <a:defRPr sz="14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1pPr>
      <a:lvl2pPr marL="37815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2pPr>
      <a:lvl3pPr marL="75630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3pPr>
      <a:lvl4pPr marL="113445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4pPr>
      <a:lvl5pPr marL="1512600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5pPr>
      <a:lvl6pPr marL="189075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6pPr>
      <a:lvl7pPr marL="226890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7pPr>
      <a:lvl8pPr marL="264705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8pPr>
      <a:lvl9pPr marL="3025201" algn="l" defTabSz="756300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AI01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기본 설정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00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Text color: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3F3F3F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Point color: 9DD0E8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Font</a:t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Elephant</a:t>
            </a:r>
            <a:b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SUIT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 err="1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에스코어</a:t>
            </a:r>
            <a:r>
              <a:rPr lang="ko-KR" altLang="en-US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드림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color: </a:t>
            </a:r>
            <a:r>
              <a:rPr lang="en-US" altLang="ko-KR" sz="1200" dirty="0">
                <a:solidFill>
                  <a:schemeClr val="tx1"/>
                </a:solidFill>
              </a:rPr>
              <a:t>5A4633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color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en-US" altLang="ko-KR" sz="1200" dirty="0">
                <a:solidFill>
                  <a:schemeClr val="tx1"/>
                </a:solidFill>
              </a:rPr>
              <a:t>E89DA5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806938" y="1554658"/>
            <a:ext cx="3429264" cy="2273168"/>
          </a:xfrm>
          <a:prstGeom prst="rect">
            <a:avLst/>
          </a:prstGeom>
          <a:solidFill>
            <a:srgbClr val="3F3F3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페이퍼로지 4 Regular" pitchFamily="2" charset="-127"/>
                <a:ea typeface="페이퍼로지 4 Regular" pitchFamily="2" charset="-127"/>
              </a:rPr>
              <a:t>#3F3F3F</a:t>
            </a:r>
            <a:endParaRPr lang="ko-KR" altLang="en-US" sz="10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806938" y="7566950"/>
            <a:ext cx="3429264" cy="2273168"/>
          </a:xfrm>
          <a:prstGeom prst="rect">
            <a:avLst/>
          </a:prstGeom>
          <a:solidFill>
            <a:srgbClr val="5A46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페이퍼로지 4 Regular" pitchFamily="2" charset="-127"/>
                <a:ea typeface="페이퍼로지 4 Regular" pitchFamily="2" charset="-127"/>
              </a:rPr>
              <a:t>#5A4633</a:t>
            </a:r>
            <a:endParaRPr lang="ko-KR" altLang="en-US" sz="1000" dirty="0">
              <a:solidFill>
                <a:schemeClr val="bg1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806938" y="4558081"/>
            <a:ext cx="3429264" cy="2273168"/>
          </a:xfrm>
          <a:prstGeom prst="rect">
            <a:avLst/>
          </a:prstGeom>
          <a:solidFill>
            <a:srgbClr val="E89DA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페이퍼로지 4 Regular" pitchFamily="2" charset="-127"/>
                <a:ea typeface="페이퍼로지 4 Regular" pitchFamily="2" charset="-127"/>
              </a:rPr>
              <a:t>#E89DA5</a:t>
            </a:r>
            <a:endParaRPr lang="ko-KR" altLang="en-US" sz="10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2564620" y="3132604"/>
            <a:ext cx="1671582" cy="695222"/>
          </a:xfrm>
          <a:prstGeom prst="rect">
            <a:avLst/>
          </a:prstGeom>
          <a:solidFill>
            <a:srgbClr val="9DD0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페이퍼로지 4 Regular" pitchFamily="2" charset="-127"/>
                <a:ea typeface="페이퍼로지 4 Regular" pitchFamily="2" charset="-127"/>
              </a:rPr>
              <a:t>#9DD0E8</a:t>
            </a:r>
            <a:endParaRPr lang="ko-KR" altLang="en-US" sz="10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2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7" y="1554657"/>
            <a:ext cx="3431575" cy="2287717"/>
          </a:xfrm>
          <a:prstGeom prst="rect">
            <a:avLst/>
          </a:prstGeom>
        </p:spPr>
      </p:pic>
      <p:sp>
        <p:nvSpPr>
          <p:cNvPr id="127" name="직사각형 126"/>
          <p:cNvSpPr/>
          <p:nvPr/>
        </p:nvSpPr>
        <p:spPr>
          <a:xfrm>
            <a:off x="806937" y="1554657"/>
            <a:ext cx="3429264" cy="2273168"/>
          </a:xfrm>
          <a:prstGeom prst="rect">
            <a:avLst/>
          </a:prstGeom>
          <a:solidFill>
            <a:schemeClr val="bg2">
              <a:lumMod val="90000"/>
              <a:alpha val="58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페이퍼로지 4 Regular" pitchFamily="2" charset="-127"/>
              <a:ea typeface="페이퍼로지 4 Regular" pitchFamily="2" charset="-127"/>
            </a:endParaRPr>
          </a:p>
        </p:txBody>
      </p:sp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AI01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SC - #01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01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Font: 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Elephant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SUIT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타이틀 화면 중앙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등장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카페안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마주보고 있는 커플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tint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효과</a:t>
            </a:r>
            <a:endParaRPr lang="en-US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화면 줌 인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신부 표정 심각해 짐</a:t>
            </a:r>
            <a:endParaRPr lang="en-US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타이틀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, tint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효과 사라짐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자막 </a:t>
            </a:r>
            <a:r>
              <a:rPr lang="ko-KR" altLang="en-US" sz="1200" dirty="0" err="1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나래이션</a:t>
            </a:r>
            <a:r>
              <a:rPr lang="en-US" altLang="ko-KR" sz="1200" dirty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이제 </a:t>
            </a:r>
            <a:r>
              <a:rPr lang="ko-KR" altLang="en-US" sz="1200" dirty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막 결혼 준비를 시작하려는 커플이 있어요</a:t>
            </a: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.’</a:t>
            </a:r>
            <a:endParaRPr lang="en-US" altLang="ko-KR" sz="1200" dirty="0" smtClean="0">
              <a:solidFill>
                <a:srgbClr val="00B05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23" y="8530933"/>
            <a:ext cx="401695" cy="401695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8" y="7605229"/>
            <a:ext cx="3394703" cy="2263135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1214064" y="7788524"/>
            <a:ext cx="26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Our</a:t>
            </a:r>
            <a:r>
              <a:rPr lang="ko-KR" altLang="en-US" sz="2000" b="1" dirty="0" smtClean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en-US" altLang="ko-KR" sz="2000" b="1" dirty="0" smtClean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wedding story</a:t>
            </a:r>
            <a:endParaRPr lang="ko-KR" altLang="en-US" sz="2000" b="1" dirty="0">
              <a:solidFill>
                <a:srgbClr val="3B3B3B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839331" y="8194758"/>
            <a:ext cx="13644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rgbClr val="3B3B3B"/>
                </a:solidFill>
                <a:latin typeface="페이퍼로지 4 Regular" pitchFamily="2" charset="-127"/>
                <a:ea typeface="페이퍼로지 4 Regular" pitchFamily="2" charset="-127"/>
              </a:rPr>
              <a:t>Kim name &amp; LEE name</a:t>
            </a:r>
            <a:endParaRPr lang="ko-KR" altLang="en-US" sz="800" dirty="0">
              <a:solidFill>
                <a:srgbClr val="3B3B3B"/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5" t="40413" r="15192" b="21742"/>
          <a:stretch>
            <a:fillRect/>
          </a:stretch>
        </p:blipFill>
        <p:spPr>
          <a:xfrm>
            <a:off x="1643514" y="8482946"/>
            <a:ext cx="1756111" cy="1145188"/>
          </a:xfrm>
          <a:custGeom>
            <a:avLst/>
            <a:gdLst>
              <a:gd name="connsiteX0" fmla="*/ 0 w 2957716"/>
              <a:gd name="connsiteY0" fmla="*/ 0 h 1928774"/>
              <a:gd name="connsiteX1" fmla="*/ 2957716 w 2957716"/>
              <a:gd name="connsiteY1" fmla="*/ 0 h 1928774"/>
              <a:gd name="connsiteX2" fmla="*/ 2957716 w 2957716"/>
              <a:gd name="connsiteY2" fmla="*/ 1928774 h 1928774"/>
              <a:gd name="connsiteX3" fmla="*/ 0 w 2957716"/>
              <a:gd name="connsiteY3" fmla="*/ 1928774 h 192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7716" h="1928774">
                <a:moveTo>
                  <a:pt x="0" y="0"/>
                </a:moveTo>
                <a:lnTo>
                  <a:pt x="2957716" y="0"/>
                </a:lnTo>
                <a:lnTo>
                  <a:pt x="2957716" y="1928774"/>
                </a:lnTo>
                <a:lnTo>
                  <a:pt x="0" y="1928774"/>
                </a:lnTo>
                <a:close/>
              </a:path>
            </a:pathLst>
          </a:custGeom>
        </p:spPr>
      </p:pic>
      <p:sp>
        <p:nvSpPr>
          <p:cNvPr id="125" name="직사각형 124"/>
          <p:cNvSpPr/>
          <p:nvPr/>
        </p:nvSpPr>
        <p:spPr>
          <a:xfrm>
            <a:off x="806938" y="7592280"/>
            <a:ext cx="3429264" cy="22731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619562" y="2153238"/>
            <a:ext cx="1804017" cy="1076008"/>
            <a:chOff x="1619562" y="2337299"/>
            <a:chExt cx="1804017" cy="1076008"/>
          </a:xfrm>
        </p:grpSpPr>
        <p:sp>
          <p:nvSpPr>
            <p:cNvPr id="128" name="TextBox 127"/>
            <p:cNvSpPr txBox="1"/>
            <p:nvPr/>
          </p:nvSpPr>
          <p:spPr>
            <a:xfrm>
              <a:off x="1619562" y="2337299"/>
              <a:ext cx="1804017" cy="707886"/>
            </a:xfrm>
            <a:prstGeom prst="rect">
              <a:avLst/>
            </a:prstGeom>
            <a:noFill/>
            <a:ln w="349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 smtClean="0">
                  <a:ln w="508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Welcom</a:t>
              </a:r>
              <a:r>
                <a:rPr lang="en-US" altLang="ko-KR" sz="2000" b="1" dirty="0" smtClean="0">
                  <a:ln w="508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to</a:t>
              </a:r>
            </a:p>
            <a:p>
              <a:pPr algn="ctr"/>
              <a:r>
                <a:rPr lang="en-US" altLang="ko-KR" sz="2000" b="1" dirty="0" err="1" smtClean="0">
                  <a:ln w="50800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Dressland</a:t>
              </a:r>
              <a:endParaRPr lang="ko-KR" altLang="en-US" sz="2000" b="1" dirty="0">
                <a:ln w="50800">
                  <a:solidFill>
                    <a:schemeClr val="bg1"/>
                  </a:solidFill>
                </a:ln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619562" y="2337299"/>
              <a:ext cx="18040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 smtClean="0">
                  <a:solidFill>
                    <a:srgbClr val="E89DA5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Welcom</a:t>
              </a:r>
              <a:r>
                <a:rPr lang="en-US" altLang="ko-KR" sz="2000" b="1" dirty="0" smtClean="0">
                  <a:solidFill>
                    <a:srgbClr val="E89DA5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 to</a:t>
              </a:r>
            </a:p>
            <a:p>
              <a:pPr algn="ctr"/>
              <a:r>
                <a:rPr lang="en-US" altLang="ko-KR" sz="2000" b="1" dirty="0" err="1" smtClean="0">
                  <a:solidFill>
                    <a:srgbClr val="E89DA5"/>
                  </a:solidFill>
                  <a:latin typeface="프리젠테이션 8 ExtraBold" pitchFamily="2" charset="-127"/>
                  <a:ea typeface="프리젠테이션 8 ExtraBold" pitchFamily="2" charset="-127"/>
                </a:rPr>
                <a:t>Dressland</a:t>
              </a:r>
              <a:endParaRPr lang="ko-KR" altLang="en-US" sz="2000" b="1" dirty="0">
                <a:solidFill>
                  <a:srgbClr val="E89DA5"/>
                </a:solidFill>
                <a:latin typeface="프리젠테이션 8 ExtraBold" pitchFamily="2" charset="-127"/>
                <a:ea typeface="프리젠테이션 8 ExtraBold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724342" y="3132604"/>
              <a:ext cx="1594456" cy="280703"/>
            </a:xfrm>
            <a:prstGeom prst="roundRect">
              <a:avLst/>
            </a:prstGeom>
            <a:solidFill>
              <a:srgbClr val="5A4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619562" y="3135991"/>
              <a:ext cx="18040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우리 결혼 </a:t>
              </a:r>
              <a:r>
                <a:rPr lang="ko-KR" altLang="en-US" sz="1100" b="1" dirty="0" err="1" smtClean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미리보기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–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커플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1</a:t>
              </a:r>
              <a:endParaRPr lang="ko-KR" altLang="en-US" sz="1100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pic>
        <p:nvPicPr>
          <p:cNvPr id="140" name="그림 1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" y="4558081"/>
            <a:ext cx="3431575" cy="2287717"/>
          </a:xfrm>
          <a:prstGeom prst="rect">
            <a:avLst/>
          </a:prstGeom>
        </p:spPr>
      </p:pic>
      <p:pic>
        <p:nvPicPr>
          <p:cNvPr id="177" name="그림 1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2" t="10939" r="10939" b="10939"/>
          <a:stretch>
            <a:fillRect/>
          </a:stretch>
        </p:blipFill>
        <p:spPr>
          <a:xfrm>
            <a:off x="809251" y="7566950"/>
            <a:ext cx="3429263" cy="2287716"/>
          </a:xfrm>
          <a:custGeom>
            <a:avLst/>
            <a:gdLst>
              <a:gd name="connsiteX0" fmla="*/ 0 w 3429263"/>
              <a:gd name="connsiteY0" fmla="*/ 0 h 2287716"/>
              <a:gd name="connsiteX1" fmla="*/ 3429263 w 3429263"/>
              <a:gd name="connsiteY1" fmla="*/ 0 h 2287716"/>
              <a:gd name="connsiteX2" fmla="*/ 3429263 w 3429263"/>
              <a:gd name="connsiteY2" fmla="*/ 2287716 h 2287716"/>
              <a:gd name="connsiteX3" fmla="*/ 0 w 3429263"/>
              <a:gd name="connsiteY3" fmla="*/ 2287716 h 228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263" h="2287716">
                <a:moveTo>
                  <a:pt x="0" y="0"/>
                </a:moveTo>
                <a:lnTo>
                  <a:pt x="3429263" y="0"/>
                </a:lnTo>
                <a:lnTo>
                  <a:pt x="3429263" y="2287716"/>
                </a:lnTo>
                <a:lnTo>
                  <a:pt x="0" y="22877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9173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" y="1554658"/>
            <a:ext cx="3425571" cy="2283714"/>
          </a:xfrm>
          <a:prstGeom prst="rect">
            <a:avLst/>
          </a:prstGeom>
        </p:spPr>
      </p:pic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AI01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SC - #02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02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심각한 신부 표정 </a:t>
            </a:r>
            <a:r>
              <a:rPr lang="ko-KR" altLang="en-US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클로즈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업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자막 </a:t>
            </a:r>
            <a:r>
              <a:rPr lang="ko-KR" altLang="en-US" sz="1200" dirty="0" err="1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나래이션</a:t>
            </a: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어디부터 </a:t>
            </a:r>
            <a:r>
              <a:rPr lang="ko-KR" altLang="en-US" sz="1200" dirty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어떻게 시작해야 하는지 </a:t>
            </a:r>
            <a:r>
              <a:rPr lang="ko-KR" altLang="en-US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몰라</a:t>
            </a: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커플 옆 빈 공간으로 화면 전환</a:t>
            </a:r>
            <a:endParaRPr lang="en-US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남자 얼굴로 전환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자막 </a:t>
            </a:r>
            <a:r>
              <a:rPr lang="ko-KR" altLang="en-US" sz="1200" dirty="0" err="1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나래이션</a:t>
            </a: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dirty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막막한 모양이네요</a:t>
            </a: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.’</a:t>
            </a:r>
            <a:endParaRPr lang="en-US" altLang="ko-KR" sz="1200" dirty="0">
              <a:solidFill>
                <a:srgbClr val="00B05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" y="4558081"/>
            <a:ext cx="3425571" cy="228371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19300" r="15626" b="12416"/>
          <a:stretch>
            <a:fillRect/>
          </a:stretch>
        </p:blipFill>
        <p:spPr>
          <a:xfrm>
            <a:off x="806938" y="7566950"/>
            <a:ext cx="3429264" cy="2273168"/>
          </a:xfrm>
          <a:custGeom>
            <a:avLst/>
            <a:gdLst>
              <a:gd name="connsiteX0" fmla="*/ 0 w 3429264"/>
              <a:gd name="connsiteY0" fmla="*/ 0 h 2273168"/>
              <a:gd name="connsiteX1" fmla="*/ 3429264 w 3429264"/>
              <a:gd name="connsiteY1" fmla="*/ 0 h 2273168"/>
              <a:gd name="connsiteX2" fmla="*/ 3429264 w 3429264"/>
              <a:gd name="connsiteY2" fmla="*/ 2273168 h 2273168"/>
              <a:gd name="connsiteX3" fmla="*/ 0 w 3429264"/>
              <a:gd name="connsiteY3" fmla="*/ 2273168 h 227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264" h="2273168">
                <a:moveTo>
                  <a:pt x="0" y="0"/>
                </a:moveTo>
                <a:lnTo>
                  <a:pt x="3429264" y="0"/>
                </a:lnTo>
                <a:lnTo>
                  <a:pt x="3429264" y="2273168"/>
                </a:lnTo>
                <a:lnTo>
                  <a:pt x="0" y="227316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45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그림 1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1" r="9831"/>
          <a:stretch>
            <a:fillRect/>
          </a:stretch>
        </p:blipFill>
        <p:spPr>
          <a:xfrm>
            <a:off x="806939" y="1554659"/>
            <a:ext cx="3425571" cy="2283714"/>
          </a:xfrm>
          <a:custGeom>
            <a:avLst/>
            <a:gdLst>
              <a:gd name="connsiteX0" fmla="*/ 0 w 3425571"/>
              <a:gd name="connsiteY0" fmla="*/ 0 h 2283714"/>
              <a:gd name="connsiteX1" fmla="*/ 3425571 w 3425571"/>
              <a:gd name="connsiteY1" fmla="*/ 0 h 2283714"/>
              <a:gd name="connsiteX2" fmla="*/ 3425571 w 3425571"/>
              <a:gd name="connsiteY2" fmla="*/ 2283714 h 2283714"/>
              <a:gd name="connsiteX3" fmla="*/ 0 w 3425571"/>
              <a:gd name="connsiteY3" fmla="*/ 2283714 h 2283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5571" h="2283714">
                <a:moveTo>
                  <a:pt x="0" y="0"/>
                </a:moveTo>
                <a:lnTo>
                  <a:pt x="3425571" y="0"/>
                </a:lnTo>
                <a:lnTo>
                  <a:pt x="3425571" y="2283714"/>
                </a:lnTo>
                <a:lnTo>
                  <a:pt x="0" y="2283714"/>
                </a:lnTo>
                <a:close/>
              </a:path>
            </a:pathLst>
          </a:custGeom>
        </p:spPr>
      </p:pic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AI01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SC -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#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03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03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빈 공간에 마법 효과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해맑은 할머니들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속마음 자막 </a:t>
            </a:r>
            <a:r>
              <a:rPr lang="ko-KR" altLang="en-US" sz="1200" dirty="0" err="1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나래이션</a:t>
            </a:r>
            <a:r>
              <a:rPr lang="en-US" altLang="ko-KR" sz="1200" dirty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갑자기 </a:t>
            </a:r>
            <a:r>
              <a:rPr lang="ko-KR" altLang="en-US" sz="1200" dirty="0" err="1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누구신데요</a:t>
            </a: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..)</a:t>
            </a:r>
            <a:b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무서워하며</a:t>
            </a:r>
            <a:endParaRPr lang="en-US" altLang="ko-KR" sz="1200" dirty="0" smtClean="0">
              <a:solidFill>
                <a:srgbClr val="00B05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펑 소리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효과와 함께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요술 할머니 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인</a:t>
            </a:r>
            <a:r>
              <a:rPr lang="en-US" altLang="ko-KR" sz="1200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등장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나래이션</a:t>
            </a:r>
            <a:r>
              <a:rPr lang="ko-KR" altLang="en-US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가운데 할머니</a:t>
            </a: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b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“</a:t>
            </a:r>
            <a:r>
              <a:rPr lang="ko-KR" altLang="en-US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걱정하지마</a:t>
            </a:r>
            <a:r>
              <a:rPr lang="en-US" altLang="ko-KR" sz="1200" dirty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dirty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우리가 도와줄게</a:t>
            </a:r>
            <a:r>
              <a:rPr lang="en-US" altLang="ko-KR" sz="1200" dirty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~</a:t>
            </a:r>
            <a:r>
              <a:rPr lang="en-US" altLang="ko-KR" sz="1200" dirty="0" smtClean="0">
                <a:solidFill>
                  <a:srgbClr val="00B050"/>
                </a:solidFill>
                <a:latin typeface="프리젠테이션 4 Regular" pitchFamily="2" charset="-127"/>
                <a:ea typeface="프리젠테이션 4 Regular" pitchFamily="2" charset="-127"/>
              </a:rPr>
              <a:t>♥”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" y="4558081"/>
            <a:ext cx="3425571" cy="2283714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" r="9682" b="319"/>
          <a:stretch>
            <a:fillRect/>
          </a:stretch>
        </p:blipFill>
        <p:spPr>
          <a:xfrm>
            <a:off x="806938" y="7566950"/>
            <a:ext cx="3429264" cy="2273168"/>
          </a:xfrm>
          <a:custGeom>
            <a:avLst/>
            <a:gdLst>
              <a:gd name="connsiteX0" fmla="*/ 0 w 3429264"/>
              <a:gd name="connsiteY0" fmla="*/ 0 h 2273168"/>
              <a:gd name="connsiteX1" fmla="*/ 3429264 w 3429264"/>
              <a:gd name="connsiteY1" fmla="*/ 0 h 2273168"/>
              <a:gd name="connsiteX2" fmla="*/ 3429264 w 3429264"/>
              <a:gd name="connsiteY2" fmla="*/ 2273168 h 2273168"/>
              <a:gd name="connsiteX3" fmla="*/ 0 w 3429264"/>
              <a:gd name="connsiteY3" fmla="*/ 2273168 h 227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264" h="2273168">
                <a:moveTo>
                  <a:pt x="0" y="0"/>
                </a:moveTo>
                <a:lnTo>
                  <a:pt x="3429264" y="0"/>
                </a:lnTo>
                <a:lnTo>
                  <a:pt x="3429264" y="2273168"/>
                </a:lnTo>
                <a:lnTo>
                  <a:pt x="0" y="227316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38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AI01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SC -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#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04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04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solidFill>
              <a:schemeClr val="bg1"/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할머니들이 요술을 사용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신랑 신부는 </a:t>
            </a:r>
            <a:r>
              <a:rPr lang="ko-KR" altLang="en-US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어리둥절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요술 잔상만 남음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번쩍이는 요술 효과와 함께</a:t>
            </a:r>
            <a: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커플 사라짐</a:t>
            </a:r>
            <a:endParaRPr lang="en-US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" y="1554659"/>
            <a:ext cx="3425571" cy="22837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" y="4558081"/>
            <a:ext cx="3425571" cy="2283714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19300" r="15626" b="12416"/>
          <a:stretch>
            <a:fillRect/>
          </a:stretch>
        </p:blipFill>
        <p:spPr>
          <a:xfrm>
            <a:off x="806938" y="7566950"/>
            <a:ext cx="3429264" cy="2273168"/>
          </a:xfrm>
          <a:custGeom>
            <a:avLst/>
            <a:gdLst>
              <a:gd name="connsiteX0" fmla="*/ 0 w 3429264"/>
              <a:gd name="connsiteY0" fmla="*/ 0 h 2273168"/>
              <a:gd name="connsiteX1" fmla="*/ 3429264 w 3429264"/>
              <a:gd name="connsiteY1" fmla="*/ 0 h 2273168"/>
              <a:gd name="connsiteX2" fmla="*/ 3429264 w 3429264"/>
              <a:gd name="connsiteY2" fmla="*/ 2273168 h 2273168"/>
              <a:gd name="connsiteX3" fmla="*/ 0 w 3429264"/>
              <a:gd name="connsiteY3" fmla="*/ 2273168 h 227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264" h="2273168">
                <a:moveTo>
                  <a:pt x="0" y="0"/>
                </a:moveTo>
                <a:lnTo>
                  <a:pt x="3429264" y="0"/>
                </a:lnTo>
                <a:lnTo>
                  <a:pt x="3429264" y="2273168"/>
                </a:lnTo>
                <a:lnTo>
                  <a:pt x="0" y="227316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500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68">
            <a:extLst>
              <a:ext uri="{FF2B5EF4-FFF2-40B4-BE49-F238E27FC236}">
                <a16:creationId xmlns:a16="http://schemas.microsoft.com/office/drawing/2014/main" id="{2DABA137-930D-984B-8AF8-5DCEE69CE369}"/>
              </a:ext>
            </a:extLst>
          </p:cNvPr>
          <p:cNvCxnSpPr>
            <a:cxnSpLocks/>
          </p:cNvCxnSpPr>
          <p:nvPr/>
        </p:nvCxnSpPr>
        <p:spPr>
          <a:xfrm>
            <a:off x="3680510" y="879805"/>
            <a:ext cx="212974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5">
            <a:extLst>
              <a:ext uri="{FF2B5EF4-FFF2-40B4-BE49-F238E27FC236}">
                <a16:creationId xmlns:a16="http://schemas.microsoft.com/office/drawing/2014/main" id="{E7B638E2-713B-E34F-ACE6-539C703F5AA5}"/>
              </a:ext>
            </a:extLst>
          </p:cNvPr>
          <p:cNvCxnSpPr>
            <a:cxnSpLocks/>
          </p:cNvCxnSpPr>
          <p:nvPr/>
        </p:nvCxnSpPr>
        <p:spPr>
          <a:xfrm>
            <a:off x="1146175" y="879640"/>
            <a:ext cx="194310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7">
            <a:extLst>
              <a:ext uri="{FF2B5EF4-FFF2-40B4-BE49-F238E27FC236}">
                <a16:creationId xmlns:a16="http://schemas.microsoft.com/office/drawing/2014/main" id="{AF87F90C-0E86-8044-8A40-3C3A5A07D222}"/>
              </a:ext>
            </a:extLst>
          </p:cNvPr>
          <p:cNvCxnSpPr>
            <a:cxnSpLocks/>
          </p:cNvCxnSpPr>
          <p:nvPr/>
        </p:nvCxnSpPr>
        <p:spPr>
          <a:xfrm>
            <a:off x="6801136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8">
            <a:extLst>
              <a:ext uri="{FF2B5EF4-FFF2-40B4-BE49-F238E27FC236}">
                <a16:creationId xmlns:a16="http://schemas.microsoft.com/office/drawing/2014/main" id="{CF7366F5-A7C8-B842-AD94-97CACC8581E6}"/>
              </a:ext>
            </a:extLst>
          </p:cNvPr>
          <p:cNvCxnSpPr>
            <a:cxnSpLocks/>
          </p:cNvCxnSpPr>
          <p:nvPr/>
        </p:nvCxnSpPr>
        <p:spPr>
          <a:xfrm>
            <a:off x="6302661" y="879640"/>
            <a:ext cx="323850" cy="0"/>
          </a:xfrm>
          <a:prstGeom prst="line">
            <a:avLst/>
          </a:prstGeom>
          <a:ln w="6350">
            <a:solidFill>
              <a:srgbClr val="9999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146175" y="610812"/>
            <a:ext cx="118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Dressland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AI01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80510" y="6212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SC -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#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05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96358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801136" y="635688"/>
            <a:ext cx="3301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05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50843" y="666861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PROJECT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092771" y="666861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SCENE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792750" y="666861"/>
            <a:ext cx="5084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PAGE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538936" y="66686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595959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OF</a:t>
            </a:r>
            <a:endParaRPr lang="ko-KR" altLang="en-US" sz="1000" dirty="0">
              <a:solidFill>
                <a:srgbClr val="595959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44054" y="1167684"/>
            <a:ext cx="6670127" cy="2807029"/>
            <a:chOff x="444054" y="1167684"/>
            <a:chExt cx="6670127" cy="2807029"/>
          </a:xfrm>
        </p:grpSpPr>
        <p:grpSp>
          <p:nvGrpSpPr>
            <p:cNvPr id="158" name="그룹 157"/>
            <p:cNvGrpSpPr/>
            <p:nvPr/>
          </p:nvGrpSpPr>
          <p:grpSpPr>
            <a:xfrm>
              <a:off x="444054" y="1167684"/>
              <a:ext cx="6670127" cy="2807029"/>
              <a:chOff x="444054" y="1167684"/>
              <a:chExt cx="6670127" cy="2807029"/>
            </a:xfrm>
          </p:grpSpPr>
          <p:cxnSp>
            <p:nvCxnSpPr>
              <p:cNvPr id="166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그룹 167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0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170" name="그룹 169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171" name="TextBox 170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2" name="TextBox 171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5" name="TextBox 174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178" name="TextBox 177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160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122194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122106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122071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1224192"/>
              <a:ext cx="125422" cy="12542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4054" y="7185423"/>
            <a:ext cx="6670127" cy="2807029"/>
            <a:chOff x="444054" y="7185423"/>
            <a:chExt cx="6670127" cy="2807029"/>
          </a:xfrm>
        </p:grpSpPr>
        <p:grpSp>
          <p:nvGrpSpPr>
            <p:cNvPr id="215" name="그룹 214"/>
            <p:cNvGrpSpPr/>
            <p:nvPr/>
          </p:nvGrpSpPr>
          <p:grpSpPr>
            <a:xfrm>
              <a:off x="444054" y="7185423"/>
              <a:ext cx="6670127" cy="2807029"/>
              <a:chOff x="444054" y="1167684"/>
              <a:chExt cx="6670127" cy="2807029"/>
            </a:xfrm>
          </p:grpSpPr>
          <p:cxnSp>
            <p:nvCxnSpPr>
              <p:cNvPr id="22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5" name="그룹 22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3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27" name="그룹 22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28" name="TextBox 22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29" name="TextBox 22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0" name="TextBox 22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1" name="TextBox 23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2" name="TextBox 23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34" name="TextBox 23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1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7239688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7238805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7238453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7241931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4054" y="4176554"/>
            <a:ext cx="6670127" cy="2807029"/>
            <a:chOff x="444054" y="4176554"/>
            <a:chExt cx="6670127" cy="2807029"/>
          </a:xfrm>
        </p:grpSpPr>
        <p:grpSp>
          <p:nvGrpSpPr>
            <p:cNvPr id="245" name="그룹 244"/>
            <p:cNvGrpSpPr/>
            <p:nvPr/>
          </p:nvGrpSpPr>
          <p:grpSpPr>
            <a:xfrm>
              <a:off x="444054" y="4176554"/>
              <a:ext cx="6670127" cy="2807029"/>
              <a:chOff x="444054" y="1167684"/>
              <a:chExt cx="6670127" cy="2807029"/>
            </a:xfrm>
          </p:grpSpPr>
          <p:cxnSp>
            <p:nvCxnSpPr>
              <p:cNvPr id="253" name="Straight Connector 14">
                <a:extLst>
                  <a:ext uri="{FF2B5EF4-FFF2-40B4-BE49-F238E27FC236}">
                    <a16:creationId xmlns:a16="http://schemas.microsoft.com/office/drawing/2014/main" id="{9DD45E4B-75AF-3042-A078-99D7FAA50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054" y="1399661"/>
                <a:ext cx="4318446" cy="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111">
                <a:extLst>
                  <a:ext uri="{FF2B5EF4-FFF2-40B4-BE49-F238E27FC236}">
                    <a16:creationId xmlns:a16="http://schemas.microsoft.com/office/drawing/2014/main" id="{06F6B882-969E-D943-A276-8F684129A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0224" y="1177171"/>
                <a:ext cx="0" cy="222490"/>
              </a:xfrm>
              <a:prstGeom prst="line">
                <a:avLst/>
              </a:prstGeom>
              <a:ln w="6350">
                <a:solidFill>
                  <a:srgbClr val="99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그룹 254"/>
              <p:cNvGrpSpPr/>
              <p:nvPr/>
            </p:nvGrpSpPr>
            <p:grpSpPr>
              <a:xfrm>
                <a:off x="4894464" y="1448386"/>
                <a:ext cx="2219717" cy="2245624"/>
                <a:chOff x="4894464" y="1448386"/>
                <a:chExt cx="2219717" cy="2245624"/>
              </a:xfrm>
            </p:grpSpPr>
            <p:cxnSp>
              <p:nvCxnSpPr>
                <p:cNvPr id="265" name="Straight Connector 18">
                  <a:extLst>
                    <a:ext uri="{FF2B5EF4-FFF2-40B4-BE49-F238E27FC236}">
                      <a16:creationId xmlns:a16="http://schemas.microsoft.com/office/drawing/2014/main" id="{EF3169FC-A33D-704E-98E9-1B38D0C635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448386"/>
                  <a:ext cx="2219717" cy="0"/>
                </a:xfrm>
                <a:prstGeom prst="line">
                  <a:avLst/>
                </a:prstGeom>
                <a:ln w="6350"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114">
                  <a:extLst>
                    <a:ext uri="{FF2B5EF4-FFF2-40B4-BE49-F238E27FC236}">
                      <a16:creationId xmlns:a16="http://schemas.microsoft.com/office/drawing/2014/main" id="{CB8E54E8-C04D-594C-9BC5-9203C535D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1729089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115">
                  <a:extLst>
                    <a:ext uri="{FF2B5EF4-FFF2-40B4-BE49-F238E27FC236}">
                      <a16:creationId xmlns:a16="http://schemas.microsoft.com/office/drawing/2014/main" id="{800491E2-BC7E-BB45-8D21-2C2B1B478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009792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116">
                  <a:extLst>
                    <a:ext uri="{FF2B5EF4-FFF2-40B4-BE49-F238E27FC236}">
                      <a16:creationId xmlns:a16="http://schemas.microsoft.com/office/drawing/2014/main" id="{EC62A025-7C86-CD4E-8DF8-2D515AD500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290495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117">
                  <a:extLst>
                    <a:ext uri="{FF2B5EF4-FFF2-40B4-BE49-F238E27FC236}">
                      <a16:creationId xmlns:a16="http://schemas.microsoft.com/office/drawing/2014/main" id="{F8F7936F-F1DF-7843-A951-379825F8E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571198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118">
                  <a:extLst>
                    <a:ext uri="{FF2B5EF4-FFF2-40B4-BE49-F238E27FC236}">
                      <a16:creationId xmlns:a16="http://schemas.microsoft.com/office/drawing/2014/main" id="{17E210D4-0471-584E-A5CF-F82C828D1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2851901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119">
                  <a:extLst>
                    <a:ext uri="{FF2B5EF4-FFF2-40B4-BE49-F238E27FC236}">
                      <a16:creationId xmlns:a16="http://schemas.microsoft.com/office/drawing/2014/main" id="{3DD6B371-B589-D044-AF21-52533870D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132604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413307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120">
                  <a:extLst>
                    <a:ext uri="{FF2B5EF4-FFF2-40B4-BE49-F238E27FC236}">
                      <a16:creationId xmlns:a16="http://schemas.microsoft.com/office/drawing/2014/main" id="{3B653CFE-5C71-B245-BB10-B6A147C385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94464" y="3694010"/>
                  <a:ext cx="2219717" cy="0"/>
                </a:xfrm>
                <a:prstGeom prst="line">
                  <a:avLst/>
                </a:prstGeom>
                <a:ln>
                  <a:solidFill>
                    <a:srgbClr val="99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Rectangle 11">
                <a:extLst>
                  <a:ext uri="{FF2B5EF4-FFF2-40B4-BE49-F238E27FC236}">
                    <a16:creationId xmlns:a16="http://schemas.microsoft.com/office/drawing/2014/main" id="{A5782AB6-05B3-9D45-AF90-4A1E55036E53}"/>
                  </a:ext>
                </a:extLst>
              </p:cNvPr>
              <p:cNvSpPr/>
              <p:nvPr/>
            </p:nvSpPr>
            <p:spPr>
              <a:xfrm>
                <a:off x="448662" y="1167684"/>
                <a:ext cx="4313838" cy="2807029"/>
              </a:xfrm>
              <a:prstGeom prst="rect">
                <a:avLst/>
              </a:prstGeom>
              <a:noFill/>
              <a:ln w="6350">
                <a:solidFill>
                  <a:srgbClr val="99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grpSp>
            <p:nvGrpSpPr>
              <p:cNvPr id="257" name="그룹 256"/>
              <p:cNvGrpSpPr/>
              <p:nvPr/>
            </p:nvGrpSpPr>
            <p:grpSpPr>
              <a:xfrm>
                <a:off x="468723" y="1175950"/>
                <a:ext cx="4250314" cy="215444"/>
                <a:chOff x="468723" y="1175950"/>
                <a:chExt cx="4250314" cy="215444"/>
              </a:xfrm>
            </p:grpSpPr>
            <p:sp>
              <p:nvSpPr>
                <p:cNvPr id="258" name="TextBox 257"/>
                <p:cNvSpPr txBox="1"/>
                <p:nvPr/>
              </p:nvSpPr>
              <p:spPr>
                <a:xfrm>
                  <a:off x="468723" y="1175950"/>
                  <a:ext cx="572593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SHOT #: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1523202" y="1175950"/>
                  <a:ext cx="38664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2119607" y="1175950"/>
                  <a:ext cx="32573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651162" y="1175950"/>
                  <a:ext cx="410690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MCU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2" name="TextBox 261"/>
                <p:cNvSpPr txBox="1"/>
                <p:nvPr/>
              </p:nvSpPr>
              <p:spPr>
                <a:xfrm>
                  <a:off x="3278153" y="1175950"/>
                  <a:ext cx="332142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MS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3822351" y="1175950"/>
                  <a:ext cx="33855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4319569" y="1175950"/>
                  <a:ext cx="39946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800" dirty="0" smtClean="0">
                      <a:solidFill>
                        <a:srgbClr val="595959"/>
                      </a:solidFill>
                      <a:latin typeface="Noto Sans KR Medium" panose="020B0200000000000000" pitchFamily="50" charset="-127"/>
                      <a:ea typeface="Noto Sans KR Medium" panose="020B0200000000000000" pitchFamily="50" charset="-127"/>
                    </a:rPr>
                    <a:t>EWS</a:t>
                  </a:r>
                  <a:endParaRPr lang="ko-KR" altLang="en-US" sz="800" dirty="0">
                    <a:solidFill>
                      <a:srgbClr val="595959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endParaRPr>
                </a:p>
              </p:txBody>
            </p:sp>
          </p:grpSp>
        </p:grpSp>
        <p:sp>
          <p:nvSpPr>
            <p:cNvPr id="247" name="Rectangle 29">
              <a:extLst>
                <a:ext uri="{FF2B5EF4-FFF2-40B4-BE49-F238E27FC236}">
                  <a16:creationId xmlns:a16="http://schemas.microsoft.com/office/drawing/2014/main" id="{BB62B403-E7EF-0A4E-A343-70C7A043AEB7}"/>
                </a:ext>
              </a:extLst>
            </p:cNvPr>
            <p:cNvSpPr/>
            <p:nvPr/>
          </p:nvSpPr>
          <p:spPr>
            <a:xfrm>
              <a:off x="1439835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8" name="Rectangle 99">
              <a:extLst>
                <a:ext uri="{FF2B5EF4-FFF2-40B4-BE49-F238E27FC236}">
                  <a16:creationId xmlns:a16="http://schemas.microsoft.com/office/drawing/2014/main" id="{63C8E91D-8DA0-8745-ADEC-9EFF31F3FB5A}"/>
                </a:ext>
              </a:extLst>
            </p:cNvPr>
            <p:cNvSpPr/>
            <p:nvPr/>
          </p:nvSpPr>
          <p:spPr>
            <a:xfrm>
              <a:off x="2036240" y="4230819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101">
              <a:extLst>
                <a:ext uri="{FF2B5EF4-FFF2-40B4-BE49-F238E27FC236}">
                  <a16:creationId xmlns:a16="http://schemas.microsoft.com/office/drawing/2014/main" id="{5C3FD26C-340E-034A-8686-4687E55D4DB8}"/>
                </a:ext>
              </a:extLst>
            </p:cNvPr>
            <p:cNvSpPr/>
            <p:nvPr/>
          </p:nvSpPr>
          <p:spPr>
            <a:xfrm>
              <a:off x="2564620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103">
              <a:extLst>
                <a:ext uri="{FF2B5EF4-FFF2-40B4-BE49-F238E27FC236}">
                  <a16:creationId xmlns:a16="http://schemas.microsoft.com/office/drawing/2014/main" id="{FB586C8E-0746-BF41-94F2-35F68003F996}"/>
                </a:ext>
              </a:extLst>
            </p:cNvPr>
            <p:cNvSpPr/>
            <p:nvPr/>
          </p:nvSpPr>
          <p:spPr>
            <a:xfrm>
              <a:off x="3194786" y="4229936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105">
              <a:extLst>
                <a:ext uri="{FF2B5EF4-FFF2-40B4-BE49-F238E27FC236}">
                  <a16:creationId xmlns:a16="http://schemas.microsoft.com/office/drawing/2014/main" id="{2E820C7E-B7CA-4448-A73A-1A3DB8918D2F}"/>
                </a:ext>
              </a:extLst>
            </p:cNvPr>
            <p:cNvSpPr/>
            <p:nvPr/>
          </p:nvSpPr>
          <p:spPr>
            <a:xfrm>
              <a:off x="3735809" y="4229584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107">
              <a:extLst>
                <a:ext uri="{FF2B5EF4-FFF2-40B4-BE49-F238E27FC236}">
                  <a16:creationId xmlns:a16="http://schemas.microsoft.com/office/drawing/2014/main" id="{B2594719-B600-D14F-BCED-8340B2C4A0B7}"/>
                </a:ext>
              </a:extLst>
            </p:cNvPr>
            <p:cNvSpPr/>
            <p:nvPr/>
          </p:nvSpPr>
          <p:spPr>
            <a:xfrm>
              <a:off x="4236202" y="4233062"/>
              <a:ext cx="125422" cy="125422"/>
            </a:xfrm>
            <a:prstGeom prst="rect">
              <a:avLst/>
            </a:prstGeom>
            <a:noFill/>
            <a:ln w="6350" cap="rnd" cmpd="sng">
              <a:solidFill>
                <a:srgbClr val="999999"/>
              </a:solidFill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9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116768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드래스랜드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문앞에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커플 도착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7185422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화면 줌 인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드래스</a:t>
            </a: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랜드 간판을 발견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6" name="Rectangle 17">
            <a:extLst>
              <a:ext uri="{FF2B5EF4-FFF2-40B4-BE49-F238E27FC236}">
                <a16:creationId xmlns:a16="http://schemas.microsoft.com/office/drawing/2014/main" id="{B6B0D5E7-4DBF-BE4E-AB29-07D1519E6115}"/>
              </a:ext>
            </a:extLst>
          </p:cNvPr>
          <p:cNvSpPr/>
          <p:nvPr/>
        </p:nvSpPr>
        <p:spPr>
          <a:xfrm flipH="1">
            <a:off x="4894464" y="4176553"/>
            <a:ext cx="2219717" cy="2807029"/>
          </a:xfrm>
          <a:prstGeom prst="rect">
            <a:avLst/>
          </a:prstGeom>
          <a:noFill/>
          <a:ln w="6350">
            <a:solidFill>
              <a:srgbClr val="99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화면 줌 인</a:t>
            </a:r>
            <a:endParaRPr lang="en-US" altLang="ko-KR" sz="1200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어리둥절한 표정으로 주변을 살핌</a:t>
            </a:r>
            <a:endParaRPr lang="en-US" altLang="ko-KR" sz="1200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" y="1554659"/>
            <a:ext cx="3425571" cy="22837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" y="4558081"/>
            <a:ext cx="3425571" cy="22837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8" y="7566950"/>
            <a:ext cx="3429876" cy="2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7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4801</TotalTime>
  <Words>353</Words>
  <Application>Microsoft Office PowerPoint</Application>
  <PresentationFormat>사용자 지정</PresentationFormat>
  <Paragraphs>222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7" baseType="lpstr">
      <vt:lpstr>Arial</vt:lpstr>
      <vt:lpstr>Noto Sans CJK KR Regular</vt:lpstr>
      <vt:lpstr>프리젠테이션 4 Regular</vt:lpstr>
      <vt:lpstr>Calibri Light</vt:lpstr>
      <vt:lpstr>Calibri</vt:lpstr>
      <vt:lpstr>프리젠테이션 8 ExtraBold</vt:lpstr>
      <vt:lpstr>프리젠테이션 5 Medium</vt:lpstr>
      <vt:lpstr>페이퍼로지 4 Regular</vt:lpstr>
      <vt:lpstr>맑은 고딕</vt:lpstr>
      <vt:lpstr>Noto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ahsan ali</dc:creator>
  <cp:lastModifiedBy>joo</cp:lastModifiedBy>
  <cp:revision>274</cp:revision>
  <cp:lastPrinted>2019-01-04T00:06:36Z</cp:lastPrinted>
  <dcterms:created xsi:type="dcterms:W3CDTF">2018-03-22T02:28:29Z</dcterms:created>
  <dcterms:modified xsi:type="dcterms:W3CDTF">2025-11-05T07:09:48Z</dcterms:modified>
</cp:coreProperties>
</file>